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5575" cy="10907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3114" y="6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22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46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0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2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3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81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1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6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4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5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7C60-C508-4E5B-8897-0AA7BC13228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46A3-0A08-48D5-8F07-4FDB177CA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7F422E0-FFCF-208D-CF81-F6858BBEA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61" y="0"/>
            <a:ext cx="7858936" cy="1106978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69E8E1-C58F-D806-4C16-6D31CEC2A0D7}"/>
              </a:ext>
            </a:extLst>
          </p:cNvPr>
          <p:cNvSpPr txBox="1"/>
          <p:nvPr/>
        </p:nvSpPr>
        <p:spPr>
          <a:xfrm>
            <a:off x="794633" y="4045527"/>
            <a:ext cx="61863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・・・・・・・・・・・・・・・・・・・・・・・・・・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D16B32-0D78-80B0-B427-D5C209655831}"/>
              </a:ext>
            </a:extLst>
          </p:cNvPr>
          <p:cNvSpPr txBox="1"/>
          <p:nvPr/>
        </p:nvSpPr>
        <p:spPr>
          <a:xfrm>
            <a:off x="-3574473" y="4488873"/>
            <a:ext cx="3185487" cy="646331"/>
          </a:xfrm>
          <a:prstGeom prst="rect">
            <a:avLst/>
          </a:prstGeom>
          <a:solidFill>
            <a:srgbClr val="FF99CC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・・・・の部分を</a:t>
            </a:r>
            <a:endParaRPr kumimoji="1" lang="en-US" altLang="ja-JP" dirty="0"/>
          </a:p>
          <a:p>
            <a:r>
              <a:rPr kumimoji="1" lang="ja-JP" altLang="en-US" dirty="0"/>
              <a:t>書き換えてご使用ください。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C5D6E6-AB8A-14BF-1A0B-20684881760B}"/>
              </a:ext>
            </a:extLst>
          </p:cNvPr>
          <p:cNvSpPr txBox="1"/>
          <p:nvPr/>
        </p:nvSpPr>
        <p:spPr>
          <a:xfrm>
            <a:off x="1759526" y="8337882"/>
            <a:ext cx="534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年●月●日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●●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●●～●●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E7A78D-81C6-3CD9-C5A5-D46BF850E597}"/>
              </a:ext>
            </a:extLst>
          </p:cNvPr>
          <p:cNvSpPr txBox="1"/>
          <p:nvPr/>
        </p:nvSpPr>
        <p:spPr>
          <a:xfrm>
            <a:off x="1759526" y="9292935"/>
            <a:ext cx="534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●●●●●●●●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D2D700-DEF2-2F8D-A009-72354CA6A972}"/>
              </a:ext>
            </a:extLst>
          </p:cNvPr>
          <p:cNvSpPr txBox="1"/>
          <p:nvPr/>
        </p:nvSpPr>
        <p:spPr>
          <a:xfrm>
            <a:off x="1759526" y="10181358"/>
            <a:ext cx="534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●●●●●●●●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E5C2F3-AADA-1D48-30A7-05CADA7C90BF}"/>
              </a:ext>
            </a:extLst>
          </p:cNvPr>
          <p:cNvSpPr txBox="1"/>
          <p:nvPr/>
        </p:nvSpPr>
        <p:spPr>
          <a:xfrm>
            <a:off x="-3103419" y="9154435"/>
            <a:ext cx="2492990" cy="646331"/>
          </a:xfrm>
          <a:prstGeom prst="rect">
            <a:avLst/>
          </a:prstGeom>
          <a:solidFill>
            <a:srgbClr val="FF99CC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●の部分を書き換えて</a:t>
            </a:r>
            <a:endParaRPr kumimoji="1" lang="en-US" altLang="ja-JP" dirty="0"/>
          </a:p>
          <a:p>
            <a:r>
              <a:rPr kumimoji="1" lang="ja-JP" altLang="en-US" dirty="0"/>
              <a:t>ご使用ください。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4189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289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鍵本祐貴</dc:creator>
  <cp:lastModifiedBy>鍵本祐貴</cp:lastModifiedBy>
  <cp:revision>1</cp:revision>
  <dcterms:created xsi:type="dcterms:W3CDTF">2024-02-02T08:26:06Z</dcterms:created>
  <dcterms:modified xsi:type="dcterms:W3CDTF">2024-02-02T08:32:32Z</dcterms:modified>
</cp:coreProperties>
</file>